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91" r:id="rId24"/>
    <p:sldId id="279" r:id="rId25"/>
    <p:sldId id="280" r:id="rId26"/>
    <p:sldId id="290" r:id="rId27"/>
    <p:sldId id="281" r:id="rId28"/>
    <p:sldId id="282" r:id="rId29"/>
    <p:sldId id="283" r:id="rId30"/>
    <p:sldId id="284" r:id="rId31"/>
    <p:sldId id="285" r:id="rId32"/>
    <p:sldId id="287" r:id="rId33"/>
    <p:sldId id="288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6"/>
    <p:restoredTop sz="94677"/>
  </p:normalViewPr>
  <p:slideViewPr>
    <p:cSldViewPr snapToGrid="0">
      <p:cViewPr varScale="1">
        <p:scale>
          <a:sx n="54" d="100"/>
          <a:sy n="54" d="100"/>
        </p:scale>
        <p:origin x="84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>
</file>

<file path=ppt/media/image2.png>
</file>

<file path=ppt/media/image3.tif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0F98BC-D406-6742-8C50-5F178B9F9934}"/>
              </a:ext>
            </a:extLst>
          </p:cNvPr>
          <p:cNvSpPr txBox="1">
            <a:spLocks/>
          </p:cNvSpPr>
          <p:nvPr/>
        </p:nvSpPr>
        <p:spPr bwMode="auto">
          <a:xfrm>
            <a:off x="1270000" y="5067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/>
              <a:t>Department of Computer Sciences</a:t>
            </a: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/>
              <a:t>University of Wisconsin-Madison </a:t>
            </a:r>
          </a:p>
          <a:p>
            <a:pPr>
              <a:spcBef>
                <a:spcPct val="0"/>
              </a:spcBef>
              <a:buSzTx/>
              <a:buNone/>
            </a:pP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8666AFD-2B99-034C-98D1-95DF6149E2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530" y="8007301"/>
            <a:ext cx="5799666" cy="1487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 SemiBold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Readings: </a:t>
            </a:r>
          </a:p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Chapter 11 of Think Python</a:t>
            </a:r>
          </a:p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Chapter 10 of Python for Everybody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3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2810372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lang="en-US" dirty="0"/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use labels to lookup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6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use labels to lookup values</a:t>
            </a:r>
          </a:p>
          <a:p>
            <a:pPr marL="0" indent="0">
              <a:buSzTx/>
              <a:buNone/>
            </a:pPr>
            <a:r>
              <a:rPr dirty="0"/>
              <a:t>List example:</a:t>
            </a:r>
          </a:p>
          <a:p>
            <a:pPr marL="0" indent="0">
              <a:buSzTx/>
              <a:buNone/>
            </a:pPr>
            <a:r>
              <a:rPr dirty="0" err="1"/>
              <a:t>nums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300, 200, 400, 100</a:t>
            </a:r>
            <a:r>
              <a:rPr dirty="0"/>
              <a:t>]</a:t>
            </a:r>
          </a:p>
        </p:txBody>
      </p:sp>
      <p:sp>
        <p:nvSpPr>
          <p:cNvPr id="179" name="Connection Line"/>
          <p:cNvSpPr/>
          <p:nvPr/>
        </p:nvSpPr>
        <p:spPr>
          <a:xfrm>
            <a:off x="4234102" y="5618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8" name="we can have many values"/>
          <p:cNvSpPr txBox="1"/>
          <p:nvPr/>
        </p:nvSpPr>
        <p:spPr>
          <a:xfrm>
            <a:off x="6025182" y="6373317"/>
            <a:ext cx="3164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can have many values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2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6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800</a:t>
            </a:r>
            <a:r>
              <a:rPr dirty="0"/>
              <a:t>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{“first”: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we have the same values"/>
          <p:cNvSpPr txBox="1"/>
          <p:nvPr/>
        </p:nvSpPr>
        <p:spPr>
          <a:xfrm>
            <a:off x="5816600" y="7478217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have the same values</a:t>
            </a:r>
          </a:p>
        </p:txBody>
      </p:sp>
      <p:sp>
        <p:nvSpPr>
          <p:cNvPr id="22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Learning Objectives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>
              <a:buSzTx/>
              <a:buNone/>
            </a:pPr>
            <a:r>
              <a:rPr dirty="0"/>
              <a:t>Dictionaries</a:t>
            </a:r>
            <a:r>
              <a:rPr lang="en-US" dirty="0"/>
              <a:t>: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</a:t>
            </a:r>
            <a:r>
              <a:rPr dirty="0"/>
              <a:t>reation</a:t>
            </a:r>
            <a:r>
              <a:rPr lang="en-US" dirty="0"/>
              <a:t> using { } or dict()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l</a:t>
            </a:r>
            <a:r>
              <a:rPr dirty="0"/>
              <a:t>ookup</a:t>
            </a:r>
            <a:r>
              <a:rPr lang="en-US" dirty="0"/>
              <a:t>, insert, </a:t>
            </a:r>
            <a:r>
              <a:rPr dirty="0"/>
              <a:t>update, delete</a:t>
            </a:r>
            <a:r>
              <a:rPr lang="en-US" dirty="0"/>
              <a:t> key-value pairs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in operator, for loop, len built-in function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keys() and values() methods</a:t>
            </a:r>
            <a:endParaRPr dirty="0"/>
          </a:p>
          <a:p>
            <a:pPr marL="0" indent="0">
              <a:buSzTx/>
              <a:buNone/>
            </a:pPr>
            <a:r>
              <a:rPr lang="en-US" dirty="0"/>
              <a:t>Applications of dictionaries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easy and fast lookup using keys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frequency storage</a:t>
            </a:r>
            <a:endParaRPr dirty="0"/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486875" y="3149510"/>
            <a:ext cx="280846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rPr dirty="0"/>
              <a:t>function invocation</a:t>
            </a:r>
            <a:endParaRPr lang="en-US" dirty="0"/>
          </a:p>
          <a:p>
            <a:r>
              <a:rPr lang="en-US" dirty="0"/>
              <a:t>or function definition:</a:t>
            </a:r>
            <a:endParaRPr dirty="0"/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2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(1+2)</a:t>
            </a:r>
            <a:r>
              <a:rPr lang="en-US" dirty="0"/>
              <a:t> </a:t>
            </a:r>
            <a:r>
              <a:rPr dirty="0"/>
              <a:t>*</a:t>
            </a:r>
            <a:r>
              <a:rPr lang="en-US" dirty="0"/>
              <a:t> </a:t>
            </a:r>
            <a:r>
              <a:rPr dirty="0"/>
              <a:t>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2176"/>
            <a:ext cx="10243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4176"/>
            <a:ext cx="13930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0176"/>
            <a:ext cx="249908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 = [1,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2176"/>
            <a:ext cx="452688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{"one":</a:t>
            </a:r>
            <a:r>
              <a:rPr lang="en-US" dirty="0"/>
              <a:t> </a:t>
            </a:r>
            <a:r>
              <a:rPr dirty="0"/>
              <a:t>1, "two":</a:t>
            </a:r>
            <a:r>
              <a:rPr lang="en-US" dirty="0"/>
              <a:t> </a:t>
            </a:r>
            <a:r>
              <a:rPr dirty="0"/>
              <a:t>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4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{1,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dict()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dict</a:t>
            </a:r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</a:t>
            </a:r>
            <a:r>
              <a:rPr lang="en-US" dirty="0"/>
              <a:t>Major Count</a:t>
            </a:r>
            <a:endParaRPr dirty="0"/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3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4" name="a list can contain a bunch of values of varying types"/>
          <p:cNvSpPr/>
          <p:nvPr/>
        </p:nvSpPr>
        <p:spPr>
          <a:xfrm>
            <a:off x="8192994" y="3333731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L.sort(), len(L), L.pop(0), L.append(x),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etc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rPr dirty="0"/>
              <a:t>indexing, pop, len, index,</a:t>
            </a:r>
          </a:p>
          <a:p>
            <a:pPr algn="l">
              <a:defRPr sz="2200" b="0"/>
            </a:pPr>
            <a:r>
              <a:rPr dirty="0"/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2153</Words>
  <Application>Microsoft Office PowerPoint</Application>
  <PresentationFormat>Custom</PresentationFormat>
  <Paragraphs>338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Courier</vt:lpstr>
      <vt:lpstr>Gill Sans</vt:lpstr>
      <vt:lpstr>Gill Sans Light</vt:lpstr>
      <vt:lpstr>Gill Sans SemiBold</vt:lpstr>
      <vt:lpstr>Helvetica Neue</vt:lpstr>
      <vt:lpstr>Menlo</vt:lpstr>
      <vt:lpstr>White</vt:lpstr>
      <vt:lpstr>[220 / 319] Dictionaries</vt:lpstr>
      <vt:lpstr>Learning Objectives</vt:lpstr>
      <vt:lpstr>Today's Outline</vt:lpstr>
      <vt:lpstr>PowerPoint Presentation</vt:lpstr>
      <vt:lpstr>Data Structures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Major Count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dc:creator>Gurmail Singh</dc:creator>
  <cp:lastModifiedBy>Gurmail Singh</cp:lastModifiedBy>
  <cp:revision>52</cp:revision>
  <dcterms:modified xsi:type="dcterms:W3CDTF">2022-12-23T08:14:33Z</dcterms:modified>
</cp:coreProperties>
</file>